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uce" panose="020B0604020202020204" charset="0"/>
      <p:regular r:id="rId31"/>
    </p:embeddedFont>
    <p:embeddedFont>
      <p:font typeface="Open Sauce Bold" panose="020B0604020202020204" charset="0"/>
      <p:regular r:id="rId32"/>
    </p:embeddedFont>
    <p:embeddedFont>
      <p:font typeface="Tex Gyre Bonum Bold" panose="020B0604020202020204" charset="0"/>
      <p:regular r:id="rId33"/>
    </p:embeddedFont>
    <p:embeddedFont>
      <p:font typeface="Tex Gyre Bonum" panose="020B0604020202020204" charset="0"/>
      <p:regular r:id="rId34"/>
    </p:embeddedFont>
    <p:embeddedFont>
      <p:font typeface="Poppin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07112" y="691671"/>
            <a:ext cx="15980888" cy="280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151"/>
              </a:lnSpc>
              <a:spcBef>
                <a:spcPct val="0"/>
              </a:spcBef>
            </a:pPr>
            <a:r>
              <a:rPr lang="en-US" sz="8080" b="1" spc="40">
                <a:solidFill>
                  <a:srgbClr val="1C5739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CozyHeaven - Hotel Booking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8476" y="3973003"/>
            <a:ext cx="13498161" cy="206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6"/>
              </a:lnSpc>
            </a:pPr>
            <a:r>
              <a:rPr lang="en-US" sz="4699" spc="272" dirty="0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Trainer : </a:t>
            </a:r>
            <a:r>
              <a:rPr lang="en-US" sz="4699" spc="272" dirty="0" err="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Mr.Javeed</a:t>
            </a:r>
            <a:r>
              <a:rPr lang="en-US" sz="4699" spc="272" dirty="0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Mohammed</a:t>
            </a:r>
          </a:p>
          <a:p>
            <a:pPr algn="l">
              <a:lnSpc>
                <a:spcPts val="8506"/>
              </a:lnSpc>
            </a:pPr>
            <a:r>
              <a:rPr lang="en-US" sz="4699" spc="272" dirty="0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Trainee: </a:t>
            </a:r>
            <a:r>
              <a:rPr lang="en-US" sz="4699" spc="272" dirty="0" err="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Dhanashree</a:t>
            </a:r>
            <a:r>
              <a:rPr lang="en-US" sz="4699" spc="272" dirty="0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312759"/>
            <a:ext cx="15632495" cy="7484057"/>
          </a:xfrm>
          <a:custGeom>
            <a:avLst/>
            <a:gdLst/>
            <a:ahLst/>
            <a:cxnLst/>
            <a:rect l="l" t="t" r="r" b="b"/>
            <a:pathLst>
              <a:path w="15632495" h="7484057">
                <a:moveTo>
                  <a:pt x="0" y="0"/>
                </a:moveTo>
                <a:lnTo>
                  <a:pt x="15632495" y="0"/>
                </a:lnTo>
                <a:lnTo>
                  <a:pt x="15632495" y="7484057"/>
                </a:lnTo>
                <a:lnTo>
                  <a:pt x="0" y="748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search rooms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23989"/>
            <a:ext cx="15542008" cy="7382454"/>
          </a:xfrm>
          <a:custGeom>
            <a:avLst/>
            <a:gdLst/>
            <a:ahLst/>
            <a:cxnLst/>
            <a:rect l="l" t="t" r="r" b="b"/>
            <a:pathLst>
              <a:path w="15542008" h="7382454">
                <a:moveTo>
                  <a:pt x="0" y="0"/>
                </a:moveTo>
                <a:lnTo>
                  <a:pt x="15542008" y="0"/>
                </a:lnTo>
                <a:lnTo>
                  <a:pt x="15542008" y="7382454"/>
                </a:lnTo>
                <a:lnTo>
                  <a:pt x="0" y="738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book room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97748" y="1388673"/>
            <a:ext cx="15389263" cy="7406083"/>
          </a:xfrm>
          <a:custGeom>
            <a:avLst/>
            <a:gdLst/>
            <a:ahLst/>
            <a:cxnLst/>
            <a:rect l="l" t="t" r="r" b="b"/>
            <a:pathLst>
              <a:path w="15389263" h="7406083">
                <a:moveTo>
                  <a:pt x="0" y="0"/>
                </a:moveTo>
                <a:lnTo>
                  <a:pt x="15389263" y="0"/>
                </a:lnTo>
                <a:lnTo>
                  <a:pt x="15389263" y="7406083"/>
                </a:lnTo>
                <a:lnTo>
                  <a:pt x="0" y="7406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do payment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394416"/>
            <a:ext cx="15858811" cy="7552759"/>
          </a:xfrm>
          <a:custGeom>
            <a:avLst/>
            <a:gdLst/>
            <a:ahLst/>
            <a:cxnLst/>
            <a:rect l="l" t="t" r="r" b="b"/>
            <a:pathLst>
              <a:path w="15858811" h="7552759">
                <a:moveTo>
                  <a:pt x="0" y="0"/>
                </a:moveTo>
                <a:lnTo>
                  <a:pt x="15858810" y="0"/>
                </a:lnTo>
                <a:lnTo>
                  <a:pt x="15858810" y="7552758"/>
                </a:lnTo>
                <a:lnTo>
                  <a:pt x="0" y="755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1954229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payment successful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341012"/>
            <a:ext cx="15828723" cy="7498857"/>
          </a:xfrm>
          <a:custGeom>
            <a:avLst/>
            <a:gdLst/>
            <a:ahLst/>
            <a:cxnLst/>
            <a:rect l="l" t="t" r="r" b="b"/>
            <a:pathLst>
              <a:path w="15828723" h="7498857">
                <a:moveTo>
                  <a:pt x="0" y="0"/>
                </a:moveTo>
                <a:lnTo>
                  <a:pt x="15828723" y="0"/>
                </a:lnTo>
                <a:lnTo>
                  <a:pt x="15828723" y="7498858"/>
                </a:lnTo>
                <a:lnTo>
                  <a:pt x="0" y="749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0153426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view other user reviews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0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18508"/>
            <a:ext cx="15643011" cy="7449984"/>
          </a:xfrm>
          <a:custGeom>
            <a:avLst/>
            <a:gdLst/>
            <a:ahLst/>
            <a:cxnLst/>
            <a:rect l="l" t="t" r="r" b="b"/>
            <a:pathLst>
              <a:path w="15643011" h="7449984">
                <a:moveTo>
                  <a:pt x="0" y="0"/>
                </a:moveTo>
                <a:lnTo>
                  <a:pt x="15643011" y="0"/>
                </a:lnTo>
                <a:lnTo>
                  <a:pt x="15643011" y="7449984"/>
                </a:lnTo>
                <a:lnTo>
                  <a:pt x="0" y="744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3800052" cy="147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cancel booking and add reviews</a:t>
            </a:r>
          </a:p>
          <a:p>
            <a:pPr algn="l">
              <a:lnSpc>
                <a:spcPts val="5955"/>
              </a:lnSpc>
            </a:pPr>
            <a:endParaRPr lang="en-US" sz="4315" spc="422">
              <a:solidFill>
                <a:srgbClr val="231F20"/>
              </a:solidFill>
              <a:latin typeface="Tex Gyre Bonum"/>
              <a:ea typeface="Tex Gyre Bonum"/>
              <a:cs typeface="Tex Gyre Bonum"/>
              <a:sym typeface="Tex Gyre Bon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10298" y="1491519"/>
            <a:ext cx="15396317" cy="7313250"/>
          </a:xfrm>
          <a:custGeom>
            <a:avLst/>
            <a:gdLst/>
            <a:ahLst/>
            <a:cxnLst/>
            <a:rect l="l" t="t" r="r" b="b"/>
            <a:pathLst>
              <a:path w="15396317" h="7313250">
                <a:moveTo>
                  <a:pt x="0" y="0"/>
                </a:moveTo>
                <a:lnTo>
                  <a:pt x="15396317" y="0"/>
                </a:lnTo>
                <a:lnTo>
                  <a:pt x="15396317" y="7313251"/>
                </a:lnTo>
                <a:lnTo>
                  <a:pt x="0" y="7313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2562000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view and edit their profile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61035" y="2117377"/>
            <a:ext cx="14998265" cy="7255411"/>
          </a:xfrm>
          <a:custGeom>
            <a:avLst/>
            <a:gdLst/>
            <a:ahLst/>
            <a:cxnLst/>
            <a:rect l="l" t="t" r="r" b="b"/>
            <a:pathLst>
              <a:path w="14998265" h="7255411">
                <a:moveTo>
                  <a:pt x="0" y="0"/>
                </a:moveTo>
                <a:lnTo>
                  <a:pt x="14998265" y="0"/>
                </a:lnTo>
                <a:lnTo>
                  <a:pt x="14998265" y="7255411"/>
                </a:lnTo>
                <a:lnTo>
                  <a:pt x="0" y="725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4543075" cy="147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view their hotels and bookings made by the guest to their hotel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45359" y="1539180"/>
            <a:ext cx="15043707" cy="7258589"/>
          </a:xfrm>
          <a:custGeom>
            <a:avLst/>
            <a:gdLst/>
            <a:ahLst/>
            <a:cxnLst/>
            <a:rect l="l" t="t" r="r" b="b"/>
            <a:pathLst>
              <a:path w="15043707" h="7258589">
                <a:moveTo>
                  <a:pt x="0" y="0"/>
                </a:moveTo>
                <a:lnTo>
                  <a:pt x="15043707" y="0"/>
                </a:lnTo>
                <a:lnTo>
                  <a:pt x="15043707" y="7258589"/>
                </a:lnTo>
                <a:lnTo>
                  <a:pt x="0" y="725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6208626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Add rooms and view reviews to their hotel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32808" y="1454883"/>
            <a:ext cx="14891299" cy="7110595"/>
          </a:xfrm>
          <a:custGeom>
            <a:avLst/>
            <a:gdLst/>
            <a:ahLst/>
            <a:cxnLst/>
            <a:rect l="l" t="t" r="r" b="b"/>
            <a:pathLst>
              <a:path w="14891299" h="7110595">
                <a:moveTo>
                  <a:pt x="0" y="0"/>
                </a:moveTo>
                <a:lnTo>
                  <a:pt x="14891299" y="0"/>
                </a:lnTo>
                <a:lnTo>
                  <a:pt x="14891299" y="7110595"/>
                </a:lnTo>
                <a:lnTo>
                  <a:pt x="0" y="71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Owner - room added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8374" y="111739"/>
            <a:ext cx="13382935" cy="131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Project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8374" y="2285413"/>
            <a:ext cx="14592758" cy="68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2"/>
              </a:lnSpc>
            </a:pPr>
            <a:r>
              <a:rPr lang="en-US" sz="3299" b="1" spc="191" dirty="0" err="1">
                <a:solidFill>
                  <a:srgbClr val="231F20"/>
                </a:solidFill>
                <a:latin typeface="Tex Gyre Bonum" panose="020B0604020202020204" charset="0"/>
                <a:ea typeface="Open Sauce Bold"/>
                <a:cs typeface="Open Sauce Bold"/>
                <a:sym typeface="Open Sauce Bold"/>
              </a:rPr>
              <a:t>CozyHeaven</a:t>
            </a: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- Hotel Booking Management System </a:t>
            </a:r>
            <a:r>
              <a:rPr lang="en-US" sz="3299" spc="191" dirty="0" err="1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CozyHeaven</a:t>
            </a: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is a full-stack hotel booking management web application built using Spring Boot (Java) for the backend and Angular for the frontend.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It contains 3 core modules: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Guest Dashboard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Owner Dashboard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Admin Dashboard</a:t>
            </a:r>
          </a:p>
          <a:p>
            <a:pPr algn="l">
              <a:lnSpc>
                <a:spcPts val="5972"/>
              </a:lnSpc>
            </a:pPr>
            <a:endParaRPr lang="en-US" sz="3299" spc="19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20258" y="1619516"/>
            <a:ext cx="15139042" cy="7209969"/>
          </a:xfrm>
          <a:custGeom>
            <a:avLst/>
            <a:gdLst/>
            <a:ahLst/>
            <a:cxnLst/>
            <a:rect l="l" t="t" r="r" b="b"/>
            <a:pathLst>
              <a:path w="15139042" h="7209969">
                <a:moveTo>
                  <a:pt x="0" y="0"/>
                </a:moveTo>
                <a:lnTo>
                  <a:pt x="15139042" y="0"/>
                </a:lnTo>
                <a:lnTo>
                  <a:pt x="15139042" y="7209969"/>
                </a:lnTo>
                <a:lnTo>
                  <a:pt x="0" y="720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3034711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Lists hotels in the web app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63612" y="1754576"/>
            <a:ext cx="15195688" cy="7236946"/>
          </a:xfrm>
          <a:custGeom>
            <a:avLst/>
            <a:gdLst/>
            <a:ahLst/>
            <a:cxnLst/>
            <a:rect l="l" t="t" r="r" b="b"/>
            <a:pathLst>
              <a:path w="15195688" h="7236946">
                <a:moveTo>
                  <a:pt x="0" y="0"/>
                </a:moveTo>
                <a:lnTo>
                  <a:pt x="15195688" y="0"/>
                </a:lnTo>
                <a:lnTo>
                  <a:pt x="15195688" y="7236947"/>
                </a:lnTo>
                <a:lnTo>
                  <a:pt x="0" y="723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1436498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search hotel by id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05756"/>
            <a:ext cx="15821140" cy="7475488"/>
          </a:xfrm>
          <a:custGeom>
            <a:avLst/>
            <a:gdLst/>
            <a:ahLst/>
            <a:cxnLst/>
            <a:rect l="l" t="t" r="r" b="b"/>
            <a:pathLst>
              <a:path w="15821140" h="7475488">
                <a:moveTo>
                  <a:pt x="0" y="0"/>
                </a:moveTo>
                <a:lnTo>
                  <a:pt x="15821139" y="0"/>
                </a:lnTo>
                <a:lnTo>
                  <a:pt x="15821139" y="7475488"/>
                </a:lnTo>
                <a:lnTo>
                  <a:pt x="0" y="747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 - Add hotel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54545"/>
            <a:ext cx="15274278" cy="7274375"/>
          </a:xfrm>
          <a:custGeom>
            <a:avLst/>
            <a:gdLst/>
            <a:ahLst/>
            <a:cxnLst/>
            <a:rect l="l" t="t" r="r" b="b"/>
            <a:pathLst>
              <a:path w="15274278" h="7274375">
                <a:moveTo>
                  <a:pt x="0" y="0"/>
                </a:moveTo>
                <a:lnTo>
                  <a:pt x="15274277" y="0"/>
                </a:lnTo>
                <a:lnTo>
                  <a:pt x="15274277" y="7274375"/>
                </a:lnTo>
                <a:lnTo>
                  <a:pt x="0" y="727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Manage guests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509135"/>
            <a:ext cx="15424361" cy="7268730"/>
          </a:xfrm>
          <a:custGeom>
            <a:avLst/>
            <a:gdLst/>
            <a:ahLst/>
            <a:cxnLst/>
            <a:rect l="l" t="t" r="r" b="b"/>
            <a:pathLst>
              <a:path w="15424361" h="7268730">
                <a:moveTo>
                  <a:pt x="0" y="0"/>
                </a:moveTo>
                <a:lnTo>
                  <a:pt x="15424360" y="0"/>
                </a:lnTo>
                <a:lnTo>
                  <a:pt x="15424360" y="7268730"/>
                </a:lnTo>
                <a:lnTo>
                  <a:pt x="0" y="726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6163606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Admin - Manage owners and search filter is given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38800" y="2781300"/>
            <a:ext cx="10689454" cy="145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62"/>
              </a:lnSpc>
            </a:pPr>
            <a:r>
              <a:rPr lang="en-US" sz="8885" spc="870" dirty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82600" y="7962900"/>
            <a:ext cx="4419600" cy="1913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Presented by </a:t>
            </a:r>
          </a:p>
          <a:p>
            <a:pPr>
              <a:lnSpc>
                <a:spcPct val="150000"/>
              </a:lnSpc>
            </a:pPr>
            <a:r>
              <a:rPr lang="en-US" sz="4400" spc="300" dirty="0" err="1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Dhanashree</a:t>
            </a:r>
            <a:r>
              <a:rPr lang="en-US" sz="4400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 R </a:t>
            </a:r>
            <a:endParaRPr lang="en-US" sz="4400" spc="300" dirty="0">
              <a:solidFill>
                <a:srgbClr val="231F20"/>
              </a:solidFill>
              <a:latin typeface="Tex Gyre Bonum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4838700"/>
            <a:ext cx="128357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300" dirty="0" err="1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Github</a:t>
            </a:r>
            <a:r>
              <a:rPr lang="en-US" sz="2000" b="1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 link </a:t>
            </a:r>
            <a:r>
              <a:rPr lang="en-US" sz="2000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- https</a:t>
            </a:r>
            <a:r>
              <a:rPr lang="en-US" sz="2000" spc="300" dirty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://</a:t>
            </a:r>
            <a:r>
              <a:rPr lang="en-US" sz="2000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github.com/Dhanashree2003/CaseStudy_CozyHeaven</a:t>
            </a:r>
          </a:p>
          <a:p>
            <a:pPr>
              <a:lnSpc>
                <a:spcPct val="150000"/>
              </a:lnSpc>
            </a:pPr>
            <a:r>
              <a:rPr lang="en-US" sz="2000" b="1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Email Id</a:t>
            </a:r>
            <a:r>
              <a:rPr lang="en-US" sz="2000" b="1" spc="300" dirty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2000" spc="300" dirty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-</a:t>
            </a:r>
            <a:r>
              <a:rPr lang="en-US" sz="2000" spc="300" dirty="0" smtClean="0">
                <a:solidFill>
                  <a:srgbClr val="231F20"/>
                </a:solidFill>
                <a:latin typeface="Tex Gyre Bonum" panose="020B0604020202020204" charset="0"/>
                <a:ea typeface="Poppins"/>
                <a:cs typeface="Poppins"/>
                <a:sym typeface="Poppins"/>
              </a:rPr>
              <a:t> dhanashreer15@gmail.com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8374" y="111739"/>
            <a:ext cx="13382935" cy="131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Module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8374" y="1902993"/>
            <a:ext cx="15808300" cy="875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2399" b="1" spc="139" dirty="0">
                <a:solidFill>
                  <a:srgbClr val="1C5739"/>
                </a:solidFill>
                <a:latin typeface="Tex Gyre Bonum" panose="020B0604020202020204" charset="0"/>
                <a:ea typeface="Open Sauce Bold"/>
                <a:cs typeface="Open Sauce Bold"/>
                <a:sym typeface="Open Sauce Bold"/>
              </a:rPr>
              <a:t>👤 Guest Dashboard 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Search hotels and rooms by location, check-in/check-out dates, and filters.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Book and cancel rooms.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Make secure payments.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View and edit personal profile.</a:t>
            </a:r>
          </a:p>
          <a:p>
            <a:pPr>
              <a:lnSpc>
                <a:spcPts val="4343"/>
              </a:lnSpc>
            </a:pPr>
            <a:r>
              <a:rPr lang="en-US" sz="2399" b="1" spc="139" dirty="0">
                <a:solidFill>
                  <a:srgbClr val="1C5739"/>
                </a:solidFill>
                <a:latin typeface="Tex Gyre Bonum" panose="020B0604020202020204" charset="0"/>
                <a:ea typeface="Open Sauce Bold"/>
                <a:cs typeface="Open Sauce Bold"/>
                <a:sym typeface="Open Sauce Bold"/>
              </a:rPr>
              <a:t>👨‍ Owner Dashboard 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Confirm or reject bookings.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Manage existing bookings.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Add and manage rooms for their hotels.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Update owner profile.</a:t>
            </a:r>
          </a:p>
          <a:p>
            <a:pPr algn="l">
              <a:lnSpc>
                <a:spcPts val="4343"/>
              </a:lnSpc>
            </a:pPr>
            <a:r>
              <a:rPr lang="en-US" sz="2399" b="1" spc="139" dirty="0" smtClean="0">
                <a:solidFill>
                  <a:srgbClr val="1C5739"/>
                </a:solidFill>
                <a:latin typeface="Tex Gyre Bonum" panose="020B0604020202020204" charset="0"/>
                <a:ea typeface="Open Sauce Bold"/>
                <a:cs typeface="Open Sauce Bold"/>
                <a:sym typeface="Open Sauce Bold"/>
              </a:rPr>
              <a:t>💼 </a:t>
            </a:r>
            <a:r>
              <a:rPr lang="en-US" sz="2399" b="1" spc="139" dirty="0">
                <a:solidFill>
                  <a:srgbClr val="1C5739"/>
                </a:solidFill>
                <a:latin typeface="Tex Gyre Bonum" panose="020B0604020202020204" charset="0"/>
                <a:ea typeface="Open Sauce Bold"/>
                <a:cs typeface="Open Sauce Bold"/>
                <a:sym typeface="Open Sauce Bold"/>
              </a:rPr>
              <a:t>Admin Dashboard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-&gt; Add and manage hotels on the platform.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Manage user and owner accounts.</a:t>
            </a:r>
          </a:p>
          <a:p>
            <a:pPr algn="l">
              <a:lnSpc>
                <a:spcPts val="4343"/>
              </a:lnSpc>
            </a:pPr>
            <a:r>
              <a:rPr lang="en-US" sz="2399" spc="139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-&gt; View overall system data.</a:t>
            </a:r>
          </a:p>
          <a:p>
            <a:pPr algn="l">
              <a:lnSpc>
                <a:spcPts val="4343"/>
              </a:lnSpc>
            </a:pPr>
            <a:endParaRPr lang="en-US" sz="2399" spc="13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43"/>
              </a:lnSpc>
            </a:pPr>
            <a:endParaRPr lang="en-US" sz="2399" spc="13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8374" y="111739"/>
            <a:ext cx="15476368" cy="131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Tech Stack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8374" y="1610112"/>
            <a:ext cx="15750026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72"/>
              </a:lnSpc>
            </a:pPr>
            <a:endParaRPr dirty="0"/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Frontend : Angular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Backend : Spring Boot (Java)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Database : MySQL</a:t>
            </a:r>
          </a:p>
          <a:p>
            <a:pPr algn="l">
              <a:lnSpc>
                <a:spcPts val="5972"/>
              </a:lnSpc>
            </a:pPr>
            <a:r>
              <a:rPr lang="en-US" sz="3299" spc="191" dirty="0" err="1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Auth</a:t>
            </a: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: JWT tokens</a:t>
            </a:r>
          </a:p>
          <a:p>
            <a:pPr algn="l">
              <a:lnSpc>
                <a:spcPts val="5972"/>
              </a:lnSpc>
            </a:pP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Tools : VS Code, Eclipse STS ,</a:t>
            </a:r>
            <a:r>
              <a:rPr lang="en-US" sz="3299" spc="191" dirty="0" err="1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Docker</a:t>
            </a:r>
            <a:r>
              <a:rPr lang="en-US" sz="3299" spc="191" dirty="0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(for </a:t>
            </a:r>
            <a:r>
              <a:rPr lang="en-US" sz="3299" spc="191" dirty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deployment of project</a:t>
            </a:r>
            <a:r>
              <a:rPr lang="en-US" sz="3299" spc="191" dirty="0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),</a:t>
            </a:r>
          </a:p>
          <a:p>
            <a:pPr algn="l">
              <a:lnSpc>
                <a:spcPts val="5972"/>
              </a:lnSpc>
            </a:pPr>
            <a:r>
              <a:rPr lang="en-US" sz="3299" spc="191" dirty="0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           </a:t>
            </a:r>
            <a:r>
              <a:rPr lang="en-US" sz="3299" spc="191" dirty="0" err="1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Github</a:t>
            </a:r>
            <a:r>
              <a:rPr lang="en-US" sz="3299" spc="191" dirty="0" smtClean="0">
                <a:solidFill>
                  <a:srgbClr val="231F20"/>
                </a:solidFill>
                <a:latin typeface="Tex Gyre Bonum" panose="020B0604020202020204" charset="0"/>
                <a:ea typeface="Open Sauce"/>
                <a:cs typeface="Open Sauce"/>
                <a:sym typeface="Open Sauce"/>
              </a:rPr>
              <a:t> ,Swagger and Postman (for backend testing)</a:t>
            </a:r>
          </a:p>
          <a:p>
            <a:pPr algn="l">
              <a:lnSpc>
                <a:spcPts val="5972"/>
              </a:lnSpc>
            </a:pPr>
            <a:endParaRPr lang="en-US" sz="3299" spc="19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5972"/>
              </a:lnSpc>
            </a:pPr>
            <a:endParaRPr lang="en-US" sz="3299" spc="19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5972"/>
              </a:lnSpc>
            </a:pPr>
            <a:endParaRPr lang="en-US" sz="3299" spc="19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783" y="1186270"/>
            <a:ext cx="15895574" cy="8404785"/>
          </a:xfrm>
          <a:custGeom>
            <a:avLst/>
            <a:gdLst/>
            <a:ahLst/>
            <a:cxnLst/>
            <a:rect l="l" t="t" r="r" b="b"/>
            <a:pathLst>
              <a:path w="15895574" h="8404785">
                <a:moveTo>
                  <a:pt x="0" y="0"/>
                </a:moveTo>
                <a:lnTo>
                  <a:pt x="15895575" y="0"/>
                </a:lnTo>
                <a:lnTo>
                  <a:pt x="15895575" y="8404785"/>
                </a:lnTo>
                <a:lnTo>
                  <a:pt x="0" y="8404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10693666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Deployed project in Docker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01515"/>
            <a:ext cx="15673234" cy="7483969"/>
          </a:xfrm>
          <a:custGeom>
            <a:avLst/>
            <a:gdLst/>
            <a:ahLst/>
            <a:cxnLst/>
            <a:rect l="l" t="t" r="r" b="b"/>
            <a:pathLst>
              <a:path w="15673234" h="7483969">
                <a:moveTo>
                  <a:pt x="0" y="0"/>
                </a:moveTo>
                <a:lnTo>
                  <a:pt x="15673234" y="0"/>
                </a:lnTo>
                <a:lnTo>
                  <a:pt x="15673234" y="7483970"/>
                </a:lnTo>
                <a:lnTo>
                  <a:pt x="0" y="748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Registration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04467" y="1274802"/>
            <a:ext cx="15354833" cy="7331933"/>
          </a:xfrm>
          <a:custGeom>
            <a:avLst/>
            <a:gdLst/>
            <a:ahLst/>
            <a:cxnLst/>
            <a:rect l="l" t="t" r="r" b="b"/>
            <a:pathLst>
              <a:path w="15354833" h="7331933">
                <a:moveTo>
                  <a:pt x="0" y="0"/>
                </a:moveTo>
                <a:lnTo>
                  <a:pt x="15354833" y="0"/>
                </a:lnTo>
                <a:lnTo>
                  <a:pt x="15354833" y="7331933"/>
                </a:lnTo>
                <a:lnTo>
                  <a:pt x="0" y="733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Login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9448" y="1899340"/>
            <a:ext cx="15549852" cy="7502804"/>
          </a:xfrm>
          <a:custGeom>
            <a:avLst/>
            <a:gdLst/>
            <a:ahLst/>
            <a:cxnLst/>
            <a:rect l="l" t="t" r="r" b="b"/>
            <a:pathLst>
              <a:path w="15549852" h="7502804">
                <a:moveTo>
                  <a:pt x="0" y="0"/>
                </a:moveTo>
                <a:lnTo>
                  <a:pt x="15549852" y="0"/>
                </a:lnTo>
                <a:lnTo>
                  <a:pt x="15549852" y="7502804"/>
                </a:lnTo>
                <a:lnTo>
                  <a:pt x="0" y="750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Login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8374" y="1428910"/>
            <a:ext cx="15760051" cy="7325644"/>
          </a:xfrm>
          <a:custGeom>
            <a:avLst/>
            <a:gdLst/>
            <a:ahLst/>
            <a:cxnLst/>
            <a:rect l="l" t="t" r="r" b="b"/>
            <a:pathLst>
              <a:path w="15760051" h="7325644">
                <a:moveTo>
                  <a:pt x="0" y="0"/>
                </a:moveTo>
                <a:lnTo>
                  <a:pt x="15760050" y="0"/>
                </a:lnTo>
                <a:lnTo>
                  <a:pt x="15760050" y="7325644"/>
                </a:lnTo>
                <a:lnTo>
                  <a:pt x="0" y="732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8374" y="168889"/>
            <a:ext cx="8487683" cy="72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315" spc="422">
                <a:solidFill>
                  <a:srgbClr val="231F2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Guest-search hotels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321</Words>
  <Application>Microsoft Office PowerPoint</Application>
  <PresentationFormat>Custom</PresentationFormat>
  <Paragraphs>58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Open Sauce</vt:lpstr>
      <vt:lpstr>Open Sauce Bold</vt:lpstr>
      <vt:lpstr>Arial</vt:lpstr>
      <vt:lpstr>Tex Gyre Bonum Bold</vt:lpstr>
      <vt:lpstr>Tex Gyre Bonum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CozyHeaven - Hotel Booking Management System</dc:title>
  <cp:lastModifiedBy>Admin</cp:lastModifiedBy>
  <cp:revision>4</cp:revision>
  <dcterms:created xsi:type="dcterms:W3CDTF">2006-08-16T00:00:00Z</dcterms:created>
  <dcterms:modified xsi:type="dcterms:W3CDTF">2025-06-23T11:17:28Z</dcterms:modified>
  <dc:identifier>DAGrJIqCnJ0</dc:identifier>
</cp:coreProperties>
</file>